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Regions Postcard Assignment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is your job to create a postcard for each of NC’s 4 Regions</a:t>
            </a:r>
          </a:p>
          <a:p>
            <a:r>
              <a:rPr lang="en-US" dirty="0" smtClean="0"/>
              <a:t>Postcards must be shaped like a postcard (think smaller than a normal sheet of paper) and may NOT be completed on notebook paper</a:t>
            </a:r>
          </a:p>
          <a:p>
            <a:r>
              <a:rPr lang="en-US" dirty="0" smtClean="0"/>
              <a:t>Your postcards will be graded on the following:</a:t>
            </a:r>
          </a:p>
          <a:p>
            <a:pPr lvl="1"/>
            <a:r>
              <a:rPr lang="en-US" dirty="0" smtClean="0"/>
              <a:t>Having a postcard for all 4 regions</a:t>
            </a:r>
          </a:p>
          <a:p>
            <a:pPr lvl="1"/>
            <a:r>
              <a:rPr lang="en-US" dirty="0" smtClean="0"/>
              <a:t>3-5 specific characteristics on each postcard (that means include important cities, industries, physical geography, universities, tourist attractions, </a:t>
            </a:r>
            <a:r>
              <a:rPr lang="en-US" dirty="0" err="1" smtClean="0"/>
              <a:t>etc</a:t>
            </a:r>
            <a:r>
              <a:rPr lang="en-US" dirty="0" smtClean="0"/>
              <a:t>…..)</a:t>
            </a:r>
          </a:p>
          <a:p>
            <a:pPr lvl="1"/>
            <a:r>
              <a:rPr lang="en-US" dirty="0" smtClean="0"/>
              <a:t>Information on postcard accurately reflects the region </a:t>
            </a:r>
          </a:p>
          <a:p>
            <a:pPr lvl="1"/>
            <a:r>
              <a:rPr lang="en-US" dirty="0" smtClean="0"/>
              <a:t>Postcards are colorful and neatly done (completely colored, not on notebook paper, </a:t>
            </a:r>
            <a:r>
              <a:rPr lang="en-US" err="1" smtClean="0"/>
              <a:t>etc</a:t>
            </a:r>
            <a:r>
              <a:rPr lang="en-US" smtClean="0"/>
              <a:t>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71572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</TotalTime>
  <Words>108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Droplet</vt:lpstr>
      <vt:lpstr>NC Regions Postcard 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 Regions Postcard Assignment</dc:title>
  <dc:creator>Kristen Jackson</dc:creator>
  <cp:lastModifiedBy>Kristen Jackson</cp:lastModifiedBy>
  <cp:revision>1</cp:revision>
  <dcterms:created xsi:type="dcterms:W3CDTF">2016-08-25T02:59:23Z</dcterms:created>
  <dcterms:modified xsi:type="dcterms:W3CDTF">2016-08-25T03:04:37Z</dcterms:modified>
</cp:coreProperties>
</file>